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6" r:id="rId5"/>
    <p:sldId id="278" r:id="rId6"/>
    <p:sldId id="270" r:id="rId7"/>
    <p:sldId id="277" r:id="rId8"/>
    <p:sldId id="261" r:id="rId9"/>
    <p:sldId id="262" r:id="rId10"/>
    <p:sldId id="279" r:id="rId11"/>
    <p:sldId id="280" r:id="rId12"/>
    <p:sldId id="264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</p14:sldIdLst>
        </p14:section>
        <p14:section name="DNF" id="{5A895CAC-66EF-449A-86A4-27A4BBAF2C1F}">
          <p14:sldIdLst>
            <p14:sldId id="257"/>
            <p14:sldId id="266"/>
            <p14:sldId id="278"/>
            <p14:sldId id="270"/>
            <p14:sldId id="277"/>
          </p14:sldIdLst>
        </p14:section>
        <p14:section name="LOL" id="{01B54DB0-6595-413B-BFB7-C1B010B086BA}">
          <p14:sldIdLst>
            <p14:sldId id="261"/>
            <p14:sldId id="262"/>
            <p14:sldId id="279"/>
            <p14:sldId id="280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pPr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riotgames.com/api-metho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s.neople.co.kr/contents/api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A6DEBEE9-C4D4-418E-90B4-01B0761B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-243" r="-566" b="4904"/>
          <a:stretch/>
        </p:blipFill>
        <p:spPr>
          <a:xfrm>
            <a:off x="1524000" y="-17462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9903" y="0"/>
            <a:ext cx="263523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사용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API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48450"/>
            <a:ext cx="6476301" cy="20955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ko-KR" altLang="en-US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리그 오브 레전드 </a:t>
            </a:r>
            <a:r>
              <a:rPr lang="en-US" altLang="ko-KR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Developer 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2"/>
              </a:rPr>
              <a:t>https://developer.riotgames.com/api-methods/</a:t>
            </a:r>
            <a:endParaRPr lang="ko-KR" altLang="en-US" sz="1300" i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19" y="1345424"/>
            <a:ext cx="9854604" cy="4872813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0D4AB32-3A96-473E-A6CF-920ABC9AB4B6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9F83121-81D6-4479-A89E-2EC6D8633FA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20A7C-AFFE-4CBA-9939-B0D3DCA970B4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5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51371A-12EA-491E-B232-1F50424E736E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241C6AF-C346-4897-84F7-65830A6548A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96B1E0-4B32-45C1-884F-42E65A0F0267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67" y="1328424"/>
            <a:ext cx="7334066" cy="4759705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2238" y="1915380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-13919"/>
              <a:gd name="adj4" fmla="val 1176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2" y="5982295"/>
            <a:ext cx="2275200" cy="673200"/>
          </a:xfrm>
          <a:prstGeom prst="borderCallout1">
            <a:avLst>
              <a:gd name="adj1" fmla="val 49130"/>
              <a:gd name="adj2" fmla="val 99748"/>
              <a:gd name="adj3" fmla="val -129901"/>
              <a:gd name="adj4" fmla="val 12399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금주 무료 챔피언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로테이션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666218" y="5982295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351891"/>
              <a:gd name="adj4" fmla="val -73889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최상위 플레이어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랭킹정보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664562" y="1419176"/>
            <a:ext cx="2275200" cy="673200"/>
          </a:xfrm>
          <a:prstGeom prst="borderCallout1">
            <a:avLst>
              <a:gd name="adj1" fmla="val 25071"/>
              <a:gd name="adj2" fmla="val 22"/>
              <a:gd name="adj3" fmla="val 23970"/>
              <a:gd name="adj4" fmla="val -21600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 분기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“Tab”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49BB1B6-800A-4902-AB5D-05169E9D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전적정보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인터페이스</a:t>
            </a:r>
          </a:p>
        </p:txBody>
      </p:sp>
      <p:sp>
        <p:nvSpPr>
          <p:cNvPr id="21" name="설명선: 선 20">
            <a:extLst>
              <a:ext uri="{FF2B5EF4-FFF2-40B4-BE49-F238E27FC236}">
                <a16:creationId xmlns:a16="http://schemas.microsoft.com/office/drawing/2014/main" id="{3F1E2752-BD07-4CF5-BA49-8EF423B55C8E}"/>
              </a:ext>
            </a:extLst>
          </p:cNvPr>
          <p:cNvSpPr/>
          <p:nvPr/>
        </p:nvSpPr>
        <p:spPr>
          <a:xfrm>
            <a:off x="252238" y="2979851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33372"/>
              <a:gd name="adj4" fmla="val 10911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전적정보</a:t>
            </a:r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BB369A59-B1B3-47CE-99C8-7C486FEC911A}"/>
              </a:ext>
            </a:extLst>
          </p:cNvPr>
          <p:cNvSpPr/>
          <p:nvPr/>
        </p:nvSpPr>
        <p:spPr>
          <a:xfrm>
            <a:off x="9664562" y="3534108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4050"/>
              <a:gd name="adj4" fmla="val -17338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승률 그래프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렌더링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197289-5EB4-4BD2-8E78-94385A7B8460}"/>
              </a:ext>
            </a:extLst>
          </p:cNvPr>
          <p:cNvCxnSpPr>
            <a:cxnSpLocks/>
          </p:cNvCxnSpPr>
          <p:nvPr/>
        </p:nvCxnSpPr>
        <p:spPr>
          <a:xfrm>
            <a:off x="5105400" y="3429000"/>
            <a:ext cx="4559162" cy="5893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5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F3D19D04-2948-4EAD-BFBC-EB8A1D15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6D3A6C67-436A-41B0-9862-76354533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EBAFAA90-36B1-4B6C-9EBC-3848C971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 출력 정보 이미지 연동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무료 챔피언 로테이션 표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상위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랭커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표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D78FCE67-A96F-4E05-B95A-6BAC12C3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D4EF0D9-2972-4891-97AF-5263CCDA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FA9EA5A-F1BE-4DB9-81BE-3A9D641F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25F226-0328-4164-9432-18A5BA5E9613}"/>
              </a:ext>
            </a:extLst>
          </p:cNvPr>
          <p:cNvGrpSpPr/>
          <p:nvPr/>
        </p:nvGrpSpPr>
        <p:grpSpPr>
          <a:xfrm>
            <a:off x="1501792" y="2362023"/>
            <a:ext cx="9188416" cy="2133953"/>
            <a:chOff x="1501792" y="2362025"/>
            <a:chExt cx="9188416" cy="213395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A7B3F24-0F81-40D2-ABE3-5729F49D0D45}"/>
                </a:ext>
              </a:extLst>
            </p:cNvPr>
            <p:cNvSpPr/>
            <p:nvPr/>
          </p:nvSpPr>
          <p:spPr>
            <a:xfrm>
              <a:off x="3521761" y="2362027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80F75A-95EF-40DD-A03E-706230CBB7FE}"/>
                </a:ext>
              </a:extLst>
            </p:cNvPr>
            <p:cNvSpPr/>
            <p:nvPr/>
          </p:nvSpPr>
          <p:spPr>
            <a:xfrm>
              <a:off x="1501792" y="2362026"/>
              <a:ext cx="2133951" cy="2133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B11EB6-B67A-43B1-829B-03CD5C1FB8F4}"/>
                </a:ext>
              </a:extLst>
            </p:cNvPr>
            <p:cNvSpPr/>
            <p:nvPr/>
          </p:nvSpPr>
          <p:spPr>
            <a:xfrm>
              <a:off x="7050352" y="2362025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72C1BD-1ECB-4091-8776-AB179D202E94}"/>
                </a:ext>
              </a:extLst>
            </p:cNvPr>
            <p:cNvSpPr/>
            <p:nvPr/>
          </p:nvSpPr>
          <p:spPr>
            <a:xfrm>
              <a:off x="1754547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1EFE19-1F56-48F3-B113-E54AF003B664}"/>
                </a:ext>
              </a:extLst>
            </p:cNvPr>
            <p:cNvSpPr/>
            <p:nvPr/>
          </p:nvSpPr>
          <p:spPr>
            <a:xfrm>
              <a:off x="5281780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37BACF-280E-45B9-927D-DBEA29C5D423}"/>
                </a:ext>
              </a:extLst>
            </p:cNvPr>
            <p:cNvSpPr/>
            <p:nvPr/>
          </p:nvSpPr>
          <p:spPr>
            <a:xfrm>
              <a:off x="8809014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5BE3ECBD-C716-41A3-B6A0-80CCD96A1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3" y="2681284"/>
            <a:ext cx="1495425" cy="149542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96CD574-E457-4768-A09C-B4CCB3BBD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82" y="2682709"/>
            <a:ext cx="1494000" cy="14940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그림 60" descr="녹색, 앉아있는이(가) 표시된 사진&#10;&#10;자동 생성된 설명">
            <a:extLst>
              <a:ext uri="{FF2B5EF4-FFF2-40B4-BE49-F238E27FC236}">
                <a16:creationId xmlns:a16="http://schemas.microsoft.com/office/drawing/2014/main" id="{849D008D-E349-44CC-B60B-7DE1767BE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01" y="2941964"/>
            <a:ext cx="974064" cy="9740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D6F6C21-FFCB-4656-BD61-F710FFA989E9}"/>
              </a:ext>
            </a:extLst>
          </p:cNvPr>
          <p:cNvSpPr txBox="1"/>
          <p:nvPr/>
        </p:nvSpPr>
        <p:spPr>
          <a:xfrm>
            <a:off x="1583901" y="4578331"/>
            <a:ext cx="196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62EDC8-40EB-4F2A-8967-5CBDFA7E515C}"/>
              </a:ext>
            </a:extLst>
          </p:cNvPr>
          <p:cNvSpPr txBox="1"/>
          <p:nvPr/>
        </p:nvSpPr>
        <p:spPr>
          <a:xfrm>
            <a:off x="5021201" y="4578331"/>
            <a:ext cx="21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59B620-A840-4492-B852-11B2C903D931}"/>
              </a:ext>
            </a:extLst>
          </p:cNvPr>
          <p:cNvSpPr txBox="1"/>
          <p:nvPr/>
        </p:nvSpPr>
        <p:spPr>
          <a:xfrm>
            <a:off x="8583715" y="4578331"/>
            <a:ext cx="2079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북스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6485E-B5F9-4CF1-87CC-3C5C5F81AD9F}"/>
              </a:ext>
            </a:extLst>
          </p:cNvPr>
          <p:cNvSpPr txBox="1"/>
          <p:nvPr/>
        </p:nvSpPr>
        <p:spPr>
          <a:xfrm>
            <a:off x="1910164" y="4978441"/>
            <a:ext cx="291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데이터베이스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752B7D-7635-4611-9004-16A7A089EA31}"/>
              </a:ext>
            </a:extLst>
          </p:cNvPr>
          <p:cNvSpPr txBox="1"/>
          <p:nvPr/>
        </p:nvSpPr>
        <p:spPr>
          <a:xfrm>
            <a:off x="5353281" y="4978441"/>
            <a:ext cx="285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관련정보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39A2-1873-4E04-B6F1-9D3D0F2E15FC}"/>
              </a:ext>
            </a:extLst>
          </p:cNvPr>
          <p:cNvSpPr txBox="1"/>
          <p:nvPr/>
        </p:nvSpPr>
        <p:spPr>
          <a:xfrm>
            <a:off x="9136201" y="4978441"/>
            <a:ext cx="26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ISBN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도서명 검색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검색된 도서 리스트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11C635-0029-4751-8914-8F255028A62D}"/>
              </a:ext>
            </a:extLst>
          </p:cNvPr>
          <p:cNvSpPr txBox="1"/>
          <p:nvPr/>
        </p:nvSpPr>
        <p:spPr>
          <a:xfrm>
            <a:off x="3695698" y="1187519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APP.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6C2629-7384-4DE6-B268-C5C52761BCBD}"/>
              </a:ext>
            </a:extLst>
          </p:cNvPr>
          <p:cNvCxnSpPr/>
          <p:nvPr/>
        </p:nvCxnSpPr>
        <p:spPr>
          <a:xfrm>
            <a:off x="4248150" y="2219325"/>
            <a:ext cx="371475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32AD8F-3CE8-4980-B985-1C080C4F5342}"/>
              </a:ext>
            </a:extLst>
          </p:cNvPr>
          <p:cNvSpPr txBox="1"/>
          <p:nvPr/>
        </p:nvSpPr>
        <p:spPr>
          <a:xfrm>
            <a:off x="1885947" y="474454"/>
            <a:ext cx="8420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 </a:t>
            </a:r>
            <a:r>
              <a:rPr lang="ko-KR" alt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“</a:t>
            </a:r>
            <a:r>
              <a:rPr lang="en-US" altLang="ko-KR" sz="6600" b="1" dirty="0">
                <a:solidFill>
                  <a:srgbClr val="8FAADC"/>
                </a:solidFill>
                <a:latin typeface="Snap ITC" panose="04040A07060A02020202" pitchFamily="82" charset="0"/>
                <a:ea typeface="나눔고딕" panose="020D0604000000000000" pitchFamily="50" charset="-127"/>
              </a:rPr>
              <a:t>Useful</a:t>
            </a:r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”</a:t>
            </a:r>
            <a:endParaRPr lang="ko-KR" altLang="en-US" sz="6600" b="1" dirty="0">
              <a:latin typeface="Snap ITC" panose="04040A07060A02020202" pitchFamily="8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65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6" grpId="0"/>
      <p:bldP spid="70" grpId="0"/>
      <p:bldP spid="71" grpId="0"/>
      <p:bldP spid="72" grpId="0" build="allAtOnce"/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D52FD4-E1BE-498E-A3D0-6A316BA2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DDFFA-580B-4383-B014-E6F2AF8C9ADD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3AFB0-4FEE-43CD-877A-905A90CADB3A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472E4E-0BCB-43E3-8547-62B4C5B238C0}"/>
              </a:ext>
            </a:extLst>
          </p:cNvPr>
          <p:cNvCxnSpPr/>
          <p:nvPr/>
        </p:nvCxnSpPr>
        <p:spPr>
          <a:xfrm>
            <a:off x="3762375" y="3428990"/>
            <a:ext cx="46672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A570E6-B5D1-4168-83D8-4FA1E2E6B515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D437D1-C43C-4076-A2CD-90836285A6C1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BF2B7-9AA3-4921-9853-1DAEE2D77489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FE3CB8-B5E9-4E2E-8082-2BF1F55D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FDE32B-7D72-4DA8-88C3-8338C29C0712}"/>
              </a:ext>
            </a:extLst>
          </p:cNvPr>
          <p:cNvGrpSpPr/>
          <p:nvPr/>
        </p:nvGrpSpPr>
        <p:grpSpPr>
          <a:xfrm>
            <a:off x="7593223" y="244128"/>
            <a:ext cx="4427328" cy="4409242"/>
            <a:chOff x="7701413" y="161925"/>
            <a:chExt cx="4427328" cy="44092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FF4DE-1C6B-489A-8D97-403B8B808642}"/>
                </a:ext>
              </a:extLst>
            </p:cNvPr>
            <p:cNvSpPr txBox="1"/>
            <p:nvPr/>
          </p:nvSpPr>
          <p:spPr>
            <a:xfrm>
              <a:off x="7701413" y="161925"/>
              <a:ext cx="4427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던파 지원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E8E5B-426F-4D73-8C8E-A2CAD36978DA}"/>
                </a:ext>
              </a:extLst>
            </p:cNvPr>
            <p:cNvSpPr txBox="1"/>
            <p:nvPr/>
          </p:nvSpPr>
          <p:spPr>
            <a:xfrm>
              <a:off x="8384875" y="1154847"/>
              <a:ext cx="374386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데이터베이스 內 아이템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카테고리별 아이템 분류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콤보박스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엔트리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버튼 활용 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     ex)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무기 → 대검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광검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…etc.</a:t>
              </a:r>
            </a:p>
            <a:p>
              <a:pPr lvl="1"/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실시간 경매장 가격정보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경매장 검색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9D9AFD-45C7-4E13-A12D-31A64C3C8F79}"/>
              </a:ext>
            </a:extLst>
          </p:cNvPr>
          <p:cNvSpPr txBox="1"/>
          <p:nvPr/>
        </p:nvSpPr>
        <p:spPr>
          <a:xfrm>
            <a:off x="10793441" y="6488658"/>
            <a:ext cx="139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박민욱</a:t>
            </a:r>
          </a:p>
        </p:txBody>
      </p:sp>
    </p:spTree>
    <p:extLst>
      <p:ext uri="{BB962C8B-B14F-4D97-AF65-F5344CB8AC3E}">
        <p14:creationId xmlns:p14="http://schemas.microsoft.com/office/powerpoint/2010/main" val="6965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9903" y="0"/>
            <a:ext cx="263523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사용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API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48450"/>
            <a:ext cx="5648325" cy="20955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ko-KR" altLang="en-US" sz="1300" i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네오플</a:t>
            </a:r>
            <a:r>
              <a:rPr lang="ko-KR" altLang="en-US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개발자 센터  </a:t>
            </a:r>
            <a:r>
              <a:rPr lang="en-US" altLang="ko-KR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2"/>
              </a:rPr>
              <a:t>https://developers.neople.co.kr/contents/apiDocs</a:t>
            </a:r>
            <a:endParaRPr lang="ko-KR" altLang="en-US" sz="1300" i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34" y="1325563"/>
            <a:ext cx="6562530" cy="4857841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A4017A6-8C0C-41D5-B927-0CDA48F5872E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79E79E6-6846-4D92-BED1-976BF2758A45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721C85-DC25-4D2D-9AC5-27311C2BAF5D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F1C92-F616-4FA9-9E1B-B93983D851B2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3B4EA54-B8F4-4CA0-A5E5-823A33CFF797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7DE551-969E-47D6-A59D-4920D4CBF8F8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967" y="1325563"/>
            <a:ext cx="7334066" cy="476542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2238" y="1915380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-13919"/>
              <a:gd name="adj4" fmla="val 1176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2" y="5982295"/>
            <a:ext cx="2275200" cy="673200"/>
          </a:xfrm>
          <a:prstGeom prst="borderCallout1">
            <a:avLst>
              <a:gd name="adj1" fmla="val 49130"/>
              <a:gd name="adj2" fmla="val 99748"/>
              <a:gd name="adj3" fmla="val -76317"/>
              <a:gd name="adj4" fmla="val 119938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상세정보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출력창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666218" y="5982295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604856"/>
              <a:gd name="adj4" fmla="val -108180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카테고리 분류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콤보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박스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664562" y="1419176"/>
            <a:ext cx="2275200" cy="673200"/>
          </a:xfrm>
          <a:prstGeom prst="borderCallout1">
            <a:avLst>
              <a:gd name="adj1" fmla="val 25071"/>
              <a:gd name="adj2" fmla="val 22"/>
              <a:gd name="adj3" fmla="val 23970"/>
              <a:gd name="adj4" fmla="val -21600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 분기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“Tab”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49BB1B6-800A-4902-AB5D-05169E9D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검색 기능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6434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216E4B-7480-42C6-AA5C-A349760FAD4A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0B0E671-9723-4647-9FE0-21DFCA66726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16858C-A2CB-40D4-AB22-9F993D5BCEFC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1026" name="Picture 2" descr="C:\Users\뒤져\Desktop\pro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2992" y="1325563"/>
            <a:ext cx="7386016" cy="524237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48F25A7-4294-426C-BC80-2DF59F9D861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던파 경매장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참고모델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417CC2-3E48-465F-B00C-94DD9DD92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C9DE82-14F0-4155-83B3-8709D1802503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5141C-3BDA-4211-9A2C-A85FFE9CEB9D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06B334-27AA-4441-91A2-6597844D4F40}"/>
              </a:ext>
            </a:extLst>
          </p:cNvPr>
          <p:cNvCxnSpPr>
            <a:cxnSpLocks/>
          </p:cNvCxnSpPr>
          <p:nvPr/>
        </p:nvCxnSpPr>
        <p:spPr>
          <a:xfrm>
            <a:off x="3371850" y="3428990"/>
            <a:ext cx="55054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24C1-74EA-4D55-BDE6-7156C9C8D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7C9716-F83E-4CC3-9BCE-8EC0D41070DB}"/>
              </a:ext>
            </a:extLst>
          </p:cNvPr>
          <p:cNvGrpSpPr/>
          <p:nvPr/>
        </p:nvGrpSpPr>
        <p:grpSpPr>
          <a:xfrm>
            <a:off x="171449" y="895350"/>
            <a:ext cx="4408940" cy="6250661"/>
            <a:chOff x="171449" y="895350"/>
            <a:chExt cx="4408940" cy="6250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155C5-1DFC-48B2-A35D-9A6CA84E284D}"/>
                </a:ext>
              </a:extLst>
            </p:cNvPr>
            <p:cNvSpPr txBox="1"/>
            <p:nvPr/>
          </p:nvSpPr>
          <p:spPr>
            <a:xfrm>
              <a:off x="171449" y="895350"/>
              <a:ext cx="3670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롤 지원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1A7B6-A177-45DD-A322-DD9B8B205D10}"/>
                </a:ext>
              </a:extLst>
            </p:cNvPr>
            <p:cNvSpPr txBox="1"/>
            <p:nvPr/>
          </p:nvSpPr>
          <p:spPr>
            <a:xfrm>
              <a:off x="733424" y="1790699"/>
              <a:ext cx="3846965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한국서버 소환사명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검색된 소환사의 관련 정보 출력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소환사명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레벨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소속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티어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LP</a:t>
              </a:r>
              <a:r>
                <a:rPr lang="en-US" altLang="ko-KR" sz="1400" b="1" i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(League Point)</a:t>
              </a:r>
            </a:p>
            <a:p>
              <a:pPr marL="742950" lvl="1" indent="-285750">
                <a:buFontTx/>
                <a:buChar char="-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승률 정보 시각화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그래프 렌더링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검색된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관련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무료 챔피언 로테이션표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상위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랭커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순위표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0AF6-2316-46A4-9500-189ED4C53134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0FEECCB-EADB-4445-B2F5-BB014ADA837D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280CB-E1A6-4C9A-8A3E-8893FC593E3A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BE0C89-D4D9-40CC-8A92-5D70D3A4F17F}"/>
              </a:ext>
            </a:extLst>
          </p:cNvPr>
          <p:cNvSpPr txBox="1"/>
          <p:nvPr/>
        </p:nvSpPr>
        <p:spPr>
          <a:xfrm>
            <a:off x="-45484" y="6548010"/>
            <a:ext cx="147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송민수</a:t>
            </a:r>
          </a:p>
        </p:txBody>
      </p:sp>
    </p:spTree>
    <p:extLst>
      <p:ext uri="{BB962C8B-B14F-4D97-AF65-F5344CB8AC3E}">
        <p14:creationId xmlns:p14="http://schemas.microsoft.com/office/powerpoint/2010/main" val="3619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444</Words>
  <Application>Microsoft Office PowerPoint</Application>
  <PresentationFormat>와이드스크린</PresentationFormat>
  <Paragraphs>149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HY헤드라인M</vt:lpstr>
      <vt:lpstr>나눔고딕</vt:lpstr>
      <vt:lpstr>나눔바른고딕OTF</vt:lpstr>
      <vt:lpstr>맑은 고딕</vt:lpstr>
      <vt:lpstr>Arial</vt:lpstr>
      <vt:lpstr>Britannic Bold</vt:lpstr>
      <vt:lpstr>Snap ITC</vt:lpstr>
      <vt:lpstr>Wingdings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사용 API</vt:lpstr>
      <vt:lpstr>“아이템 검색 기능”인터페이스</vt:lpstr>
      <vt:lpstr>PowerPoint 프레젠테이션</vt:lpstr>
      <vt:lpstr>PowerPoint 프레젠테이션</vt:lpstr>
      <vt:lpstr>PowerPoint 프레젠테이션</vt:lpstr>
      <vt:lpstr>사용 API</vt:lpstr>
      <vt:lpstr>“소환사 전적정보”인터페이스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91</cp:revision>
  <dcterms:created xsi:type="dcterms:W3CDTF">2019-05-11T14:54:51Z</dcterms:created>
  <dcterms:modified xsi:type="dcterms:W3CDTF">2019-05-15T15:00:37Z</dcterms:modified>
</cp:coreProperties>
</file>